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BEE50-A20F-466E-B3A4-1DAE1906034A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CEEC3-B186-45A2-B3BB-82C075F43A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24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9B930A-133E-4ED7-B405-B9630F7EEA10}" type="slidenum">
              <a:rPr lang="tr-TR" altLang="en-US">
                <a:latin typeface="Times New Roman" panose="02020603050405020304" pitchFamily="18" charset="0"/>
              </a:rPr>
              <a:pPr/>
              <a:t>1</a:t>
            </a:fld>
            <a:endParaRPr lang="tr-TR" altLang="en-US">
              <a:latin typeface="Times New Roman" panose="02020603050405020304" pitchFamily="18" charset="0"/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23286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9B930A-133E-4ED7-B405-B9630F7EEA10}" type="slidenum">
              <a:rPr lang="tr-TR" altLang="en-US">
                <a:latin typeface="Times New Roman" panose="02020603050405020304" pitchFamily="18" charset="0"/>
              </a:rPr>
              <a:pPr/>
              <a:t>2</a:t>
            </a:fld>
            <a:endParaRPr lang="tr-TR" altLang="en-US">
              <a:latin typeface="Times New Roman" panose="02020603050405020304" pitchFamily="18" charset="0"/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61022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9B930A-133E-4ED7-B405-B9630F7EEA10}" type="slidenum">
              <a:rPr lang="tr-TR" altLang="en-US">
                <a:latin typeface="Times New Roman" panose="02020603050405020304" pitchFamily="18" charset="0"/>
              </a:rPr>
              <a:pPr/>
              <a:t>3</a:t>
            </a:fld>
            <a:endParaRPr lang="tr-TR" altLang="en-US">
              <a:latin typeface="Times New Roman" panose="02020603050405020304" pitchFamily="18" charset="0"/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27438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9B930A-133E-4ED7-B405-B9630F7EEA10}" type="slidenum">
              <a:rPr lang="tr-TR" altLang="en-US">
                <a:latin typeface="Times New Roman" panose="02020603050405020304" pitchFamily="18" charset="0"/>
              </a:rPr>
              <a:pPr/>
              <a:t>4</a:t>
            </a:fld>
            <a:endParaRPr lang="tr-TR" altLang="en-US">
              <a:latin typeface="Times New Roman" panose="02020603050405020304" pitchFamily="18" charset="0"/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09313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9B930A-133E-4ED7-B405-B9630F7EEA10}" type="slidenum">
              <a:rPr lang="tr-TR" altLang="en-US">
                <a:latin typeface="Times New Roman" panose="02020603050405020304" pitchFamily="18" charset="0"/>
              </a:rPr>
              <a:pPr/>
              <a:t>5</a:t>
            </a:fld>
            <a:endParaRPr lang="tr-TR" altLang="en-US">
              <a:latin typeface="Times New Roman" panose="02020603050405020304" pitchFamily="18" charset="0"/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01504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71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900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431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0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82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8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584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81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11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01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1CB87-0F22-48B6-9F42-3FFBCCC964AE}" type="datetimeFigureOut">
              <a:rPr lang="tr-TR" smtClean="0"/>
              <a:t>10.10.2016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BA28E-87B4-4325-B9C0-E9199AC6B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703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303007" y="518759"/>
            <a:ext cx="4927600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libri" pitchFamily="34" charset="0"/>
              </a:rPr>
              <a:t>Quality Certificates</a:t>
            </a:r>
          </a:p>
        </p:txBody>
      </p:sp>
      <p:pic>
        <p:nvPicPr>
          <p:cNvPr id="161802" name="Picture 13" descr="http://www.primopet.de/images/logos/tuev_rheinland_certifi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07" y="968375"/>
            <a:ext cx="1438275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226806" y="2477294"/>
            <a:ext cx="1590675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GERMANY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4233865" y="2476498"/>
            <a:ext cx="159226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RUSSIA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5897388" y="2476498"/>
            <a:ext cx="1592262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UKRAINE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2284309" y="2476499"/>
            <a:ext cx="159226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TURKEY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568" y="3537815"/>
            <a:ext cx="1572916" cy="118658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038" y="3511833"/>
            <a:ext cx="1462085" cy="103786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510" y="4868832"/>
            <a:ext cx="1759032" cy="1326989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39" y="3277164"/>
            <a:ext cx="1502942" cy="1502942"/>
          </a:xfrm>
          <a:prstGeom prst="rect">
            <a:avLst/>
          </a:prstGeom>
        </p:spPr>
      </p:pic>
      <p:sp>
        <p:nvSpPr>
          <p:cNvPr id="27" name="Metin kutusu 26"/>
          <p:cNvSpPr txBox="1"/>
          <p:nvPr/>
        </p:nvSpPr>
        <p:spPr>
          <a:xfrm>
            <a:off x="35398" y="4622801"/>
            <a:ext cx="206122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60669-1</a:t>
            </a:r>
          </a:p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60884-1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404" y="1096307"/>
            <a:ext cx="1378284" cy="126113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25639"/>
            <a:ext cx="746621" cy="582729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737" y="1096307"/>
            <a:ext cx="1929385" cy="112196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592" y="1008368"/>
            <a:ext cx="2210688" cy="1557867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523" y="1118701"/>
            <a:ext cx="1349184" cy="13491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414" y="3103236"/>
            <a:ext cx="40862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39771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303007" y="518759"/>
            <a:ext cx="4927600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tr-TR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libri" pitchFamily="34" charset="0"/>
              </a:rPr>
              <a:t>Kalite Belgeleri</a:t>
            </a:r>
            <a:endParaRPr lang="en-US" b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Calibri" pitchFamily="34" charset="0"/>
            </a:endParaRPr>
          </a:p>
        </p:txBody>
      </p:sp>
      <p:pic>
        <p:nvPicPr>
          <p:cNvPr id="161802" name="Picture 13" descr="http://www.primopet.de/images/logos/tuev_rheinland_certifi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07" y="968375"/>
            <a:ext cx="1438275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226806" y="2477294"/>
            <a:ext cx="1590675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GERMANY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4233865" y="2476498"/>
            <a:ext cx="159226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RUSSIA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5897388" y="2476498"/>
            <a:ext cx="1592262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UKRAINE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2284309" y="2476499"/>
            <a:ext cx="159226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TURKEY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568" y="3537815"/>
            <a:ext cx="1572916" cy="118658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038" y="3511833"/>
            <a:ext cx="1462085" cy="103786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510" y="4868832"/>
            <a:ext cx="1759032" cy="1326989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39" y="3277164"/>
            <a:ext cx="1502942" cy="1502942"/>
          </a:xfrm>
          <a:prstGeom prst="rect">
            <a:avLst/>
          </a:prstGeom>
        </p:spPr>
      </p:pic>
      <p:sp>
        <p:nvSpPr>
          <p:cNvPr id="27" name="Metin kutusu 26"/>
          <p:cNvSpPr txBox="1"/>
          <p:nvPr/>
        </p:nvSpPr>
        <p:spPr>
          <a:xfrm>
            <a:off x="35398" y="4622801"/>
            <a:ext cx="206122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60669-1</a:t>
            </a:r>
          </a:p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60884-1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404" y="1096307"/>
            <a:ext cx="1378284" cy="126113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25639"/>
            <a:ext cx="746621" cy="582729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737" y="1096307"/>
            <a:ext cx="1929385" cy="112196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592" y="1008368"/>
            <a:ext cx="2210688" cy="1557867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523" y="1118701"/>
            <a:ext cx="1349184" cy="13491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414" y="3103236"/>
            <a:ext cx="40862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893820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303007" y="518759"/>
            <a:ext cx="4927600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libri" pitchFamily="34" charset="0"/>
              </a:rPr>
              <a:t>Сертификаты Качества</a:t>
            </a:r>
          </a:p>
        </p:txBody>
      </p:sp>
      <p:pic>
        <p:nvPicPr>
          <p:cNvPr id="161802" name="Picture 13" descr="http://www.primopet.de/images/logos/tuev_rheinland_certifi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07" y="968375"/>
            <a:ext cx="1438275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226806" y="2477294"/>
            <a:ext cx="1590675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GERMANY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4233865" y="2476498"/>
            <a:ext cx="159226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RUSSIA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5897388" y="2476498"/>
            <a:ext cx="1592262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UKRAINE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2284309" y="2476499"/>
            <a:ext cx="159226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TURKEY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568" y="3537815"/>
            <a:ext cx="1572916" cy="118658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038" y="3511833"/>
            <a:ext cx="1462085" cy="103786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510" y="4868832"/>
            <a:ext cx="1759032" cy="1326989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39" y="3277164"/>
            <a:ext cx="1502942" cy="1502942"/>
          </a:xfrm>
          <a:prstGeom prst="rect">
            <a:avLst/>
          </a:prstGeom>
        </p:spPr>
      </p:pic>
      <p:sp>
        <p:nvSpPr>
          <p:cNvPr id="27" name="Metin kutusu 26"/>
          <p:cNvSpPr txBox="1"/>
          <p:nvPr/>
        </p:nvSpPr>
        <p:spPr>
          <a:xfrm>
            <a:off x="35398" y="4622801"/>
            <a:ext cx="206122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60669-1</a:t>
            </a:r>
          </a:p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60884-1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404" y="1096307"/>
            <a:ext cx="1378284" cy="126113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25639"/>
            <a:ext cx="746621" cy="582729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737" y="1096307"/>
            <a:ext cx="1929385" cy="112196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592" y="1008368"/>
            <a:ext cx="2210688" cy="1557867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523" y="1118701"/>
            <a:ext cx="1349184" cy="13491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414" y="3103236"/>
            <a:ext cx="40862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12621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303007" y="518759"/>
            <a:ext cx="4927600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libri" pitchFamily="34" charset="0"/>
              </a:rPr>
              <a:t>Сертифікати Якості</a:t>
            </a:r>
          </a:p>
        </p:txBody>
      </p:sp>
      <p:pic>
        <p:nvPicPr>
          <p:cNvPr id="161802" name="Picture 13" descr="http://www.primopet.de/images/logos/tuev_rheinland_certifi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07" y="968375"/>
            <a:ext cx="1438275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226806" y="2477294"/>
            <a:ext cx="1590675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GERMANY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4233865" y="2476498"/>
            <a:ext cx="159226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RUSSIA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5897388" y="2476498"/>
            <a:ext cx="1592262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UKRAINE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2284309" y="2476499"/>
            <a:ext cx="159226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TURKEY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568" y="3537815"/>
            <a:ext cx="1572916" cy="118658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038" y="3511833"/>
            <a:ext cx="1462085" cy="103786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510" y="4868832"/>
            <a:ext cx="1759032" cy="1326989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39" y="3277164"/>
            <a:ext cx="1502942" cy="1502942"/>
          </a:xfrm>
          <a:prstGeom prst="rect">
            <a:avLst/>
          </a:prstGeom>
        </p:spPr>
      </p:pic>
      <p:sp>
        <p:nvSpPr>
          <p:cNvPr id="27" name="Metin kutusu 26"/>
          <p:cNvSpPr txBox="1"/>
          <p:nvPr/>
        </p:nvSpPr>
        <p:spPr>
          <a:xfrm>
            <a:off x="35398" y="4622801"/>
            <a:ext cx="206122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60669-1</a:t>
            </a:r>
          </a:p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60884-1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404" y="1096307"/>
            <a:ext cx="1378284" cy="126113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25639"/>
            <a:ext cx="746621" cy="582729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737" y="1096307"/>
            <a:ext cx="1929385" cy="112196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592" y="1008368"/>
            <a:ext cx="2210688" cy="1557867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523" y="1118701"/>
            <a:ext cx="1349184" cy="13491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414" y="3103236"/>
            <a:ext cx="40862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06556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303007" y="518759"/>
            <a:ext cx="4927600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libri" pitchFamily="34" charset="0"/>
              </a:rPr>
              <a:t>Сапа </a:t>
            </a:r>
            <a:r>
              <a:rPr lang="en-US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libri" pitchFamily="34" charset="0"/>
              </a:rPr>
              <a:t>C</a:t>
            </a:r>
            <a:r>
              <a:rPr lang="ru-RU" b="1" dirty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libri" pitchFamily="34" charset="0"/>
              </a:rPr>
              <a:t>ертификаттары</a:t>
            </a:r>
          </a:p>
        </p:txBody>
      </p:sp>
      <p:pic>
        <p:nvPicPr>
          <p:cNvPr id="161802" name="Picture 13" descr="http://www.primopet.de/images/logos/tuev_rheinland_certifi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07" y="968375"/>
            <a:ext cx="1438275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226806" y="2477294"/>
            <a:ext cx="1590675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GERMANY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4233865" y="2476498"/>
            <a:ext cx="159226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RUSSIA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5897388" y="2476498"/>
            <a:ext cx="1592262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UKRAINE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Metin kutusu 19"/>
          <p:cNvSpPr txBox="1"/>
          <p:nvPr/>
        </p:nvSpPr>
        <p:spPr>
          <a:xfrm>
            <a:off x="2284309" y="2476499"/>
            <a:ext cx="159226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TURKEY</a:t>
            </a:r>
            <a:endParaRPr lang="tr-T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568" y="3537815"/>
            <a:ext cx="1572916" cy="118658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038" y="3511833"/>
            <a:ext cx="1462085" cy="103786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510" y="4868832"/>
            <a:ext cx="1759032" cy="1326989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39" y="3277164"/>
            <a:ext cx="1502942" cy="1502942"/>
          </a:xfrm>
          <a:prstGeom prst="rect">
            <a:avLst/>
          </a:prstGeom>
        </p:spPr>
      </p:pic>
      <p:sp>
        <p:nvSpPr>
          <p:cNvPr id="27" name="Metin kutusu 26"/>
          <p:cNvSpPr txBox="1"/>
          <p:nvPr/>
        </p:nvSpPr>
        <p:spPr>
          <a:xfrm>
            <a:off x="35398" y="4622801"/>
            <a:ext cx="206122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60669-1</a:t>
            </a:r>
          </a:p>
          <a:p>
            <a:pPr algn="ctr">
              <a:defRPr/>
            </a:pPr>
            <a:r>
              <a:rPr lang="tr-T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60884-1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404" y="1096307"/>
            <a:ext cx="1378284" cy="126113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99" y="425639"/>
            <a:ext cx="746621" cy="582729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737" y="1096307"/>
            <a:ext cx="1929385" cy="112196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592" y="1008368"/>
            <a:ext cx="2210688" cy="1557867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523" y="1118701"/>
            <a:ext cx="1349184" cy="13491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414" y="3103236"/>
            <a:ext cx="40862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097133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46</Words>
  <Application>Microsoft Office PowerPoint</Application>
  <PresentationFormat>Geniş ekran</PresentationFormat>
  <Paragraphs>40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Tuncay Ceyran</dc:creator>
  <cp:lastModifiedBy>Tuncay Ceyran</cp:lastModifiedBy>
  <cp:revision>8</cp:revision>
  <dcterms:created xsi:type="dcterms:W3CDTF">2016-03-25T13:15:11Z</dcterms:created>
  <dcterms:modified xsi:type="dcterms:W3CDTF">2016-10-10T13:25:17Z</dcterms:modified>
</cp:coreProperties>
</file>